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84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4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 horzBarState="maximized">
    <p:restoredLeft sz="34559" autoAdjust="0"/>
    <p:restoredTop sz="86434" autoAdjust="0"/>
  </p:normalViewPr>
  <p:slideViewPr>
    <p:cSldViewPr>
      <p:cViewPr varScale="1">
        <p:scale>
          <a:sx n="119" d="100"/>
          <a:sy n="119" d="100"/>
        </p:scale>
        <p:origin x="-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83" y="8606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</a:lstStyle>
          <a:p>
            <a:fld id="{D44F8B36-F3D7-4D39-BD04-8AC0A256F7BD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</a:lstStyle>
          <a:p>
            <a:fld id="{E4F7140E-BB24-40EF-AE34-951922961A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3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Broadway" pitchFamily="82" charset="0"/>
              </a:rPr>
              <a:t>County Cleaning Groups! </a:t>
            </a:r>
            <a:endParaRPr lang="en-US" dirty="0">
              <a:solidFill>
                <a:schemeClr val="tx1"/>
              </a:solidFill>
              <a:latin typeface="Broadway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Luke, Mark, Alan, and </a:t>
            </a:r>
            <a:r>
              <a:rPr lang="en-US" dirty="0" err="1" smtClean="0"/>
              <a:t>Aanand</a:t>
            </a:r>
            <a:endParaRPr lang="en-US" dirty="0"/>
          </a:p>
        </p:txBody>
      </p:sp>
      <p:pic>
        <p:nvPicPr>
          <p:cNvPr id="3075" name="Picture 3" descr="C:\Users\user\AppData\Local\Microsoft\Windows\Temporary Internet Files\Content.IE5\5F96WP1L\MP90031412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4114800"/>
            <a:ext cx="1432560" cy="223256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Every county in the United States should have a cleaning  group. </a:t>
            </a:r>
          </a:p>
          <a:p>
            <a:pPr>
              <a:buNone/>
            </a:pPr>
            <a:r>
              <a:rPr lang="en-US" dirty="0" smtClean="0"/>
              <a:t>People can volunteer to clean up the county the live in.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050" name="Picture 2" descr="C:\Users\user\AppData\Local\Microsoft\Windows\Temporary Internet Files\Content.IE5\Y3FBP61T\MC90039098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038600"/>
            <a:ext cx="1827886" cy="1705356"/>
          </a:xfrm>
          <a:prstGeom prst="rect">
            <a:avLst/>
          </a:prstGeom>
          <a:noFill/>
        </p:spPr>
      </p:pic>
      <p:pic>
        <p:nvPicPr>
          <p:cNvPr id="2051" name="Picture 3" descr="C:\Users\user\AppData\Local\Microsoft\Windows\Temporary Internet Files\Content.IE5\Y33RUGJH\MC90029095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5105400"/>
            <a:ext cx="838200" cy="9274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Wildlife could get sick because they could eat the garbage. </a:t>
            </a:r>
          </a:p>
          <a:p>
            <a:r>
              <a:rPr lang="en-US" dirty="0" smtClean="0"/>
              <a:t>Popped tires because of glass is on the ground and people run over the glass.</a:t>
            </a:r>
          </a:p>
          <a:p>
            <a:r>
              <a:rPr lang="en-US" dirty="0" smtClean="0"/>
              <a:t> Car accidents happen because paper or other garbage could blow up on to someone’s windshield.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0456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garbage could take years to decompose, even millions of years! Here are the decomposing time of some types of trash</a:t>
            </a:r>
            <a:endParaRPr lang="en-US" dirty="0"/>
          </a:p>
        </p:txBody>
      </p:sp>
      <p:pic>
        <p:nvPicPr>
          <p:cNvPr id="4100" name="Picture 4" descr="C:\Users\user\AppData\Local\Microsoft\Windows\Temporary Internet Files\Content.IE5\Y3FBP61T\MP90043738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819400"/>
            <a:ext cx="3813048" cy="34276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Decomposing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Styrofoam container =1 million years</a:t>
            </a:r>
          </a:p>
          <a:p>
            <a:r>
              <a:rPr lang="en-US" dirty="0" smtClean="0"/>
              <a:t>Plastic jug =1 million years</a:t>
            </a:r>
          </a:p>
          <a:p>
            <a:r>
              <a:rPr lang="en-US" dirty="0" smtClean="0"/>
              <a:t>Aluminum can= 200-500 years</a:t>
            </a:r>
          </a:p>
          <a:p>
            <a:r>
              <a:rPr lang="en-US" dirty="0" smtClean="0"/>
              <a:t>Disposable diaper =550 years</a:t>
            </a:r>
          </a:p>
          <a:p>
            <a:r>
              <a:rPr lang="en-US" dirty="0" smtClean="0"/>
              <a:t>Tin can=90 years</a:t>
            </a:r>
          </a:p>
          <a:p>
            <a:r>
              <a:rPr lang="en-US" dirty="0" smtClean="0"/>
              <a:t>Leather shoe=45 years</a:t>
            </a:r>
          </a:p>
          <a:p>
            <a:r>
              <a:rPr lang="en-US" dirty="0" smtClean="0"/>
              <a:t>Wool sock=1 year</a:t>
            </a:r>
          </a:p>
          <a:p>
            <a:r>
              <a:rPr lang="en-US" dirty="0" smtClean="0"/>
              <a:t>Paper bag=1 month</a:t>
            </a:r>
          </a:p>
          <a:p>
            <a:r>
              <a:rPr lang="en-US" dirty="0" smtClean="0"/>
              <a:t>Banana peel=3-4 weeks</a:t>
            </a:r>
            <a:endParaRPr lang="en-US" dirty="0"/>
          </a:p>
        </p:txBody>
      </p:sp>
      <p:pic>
        <p:nvPicPr>
          <p:cNvPr id="8194" name="Picture 2" descr="C:\Users\user\AppData\Local\Microsoft\Windows\Temporary Internet Files\Content.IE5\5F96WP1L\MC90043476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28845">
            <a:off x="6308388" y="2650787"/>
            <a:ext cx="1523772" cy="1523772"/>
          </a:xfrm>
          <a:prstGeom prst="rect">
            <a:avLst/>
          </a:prstGeom>
          <a:noFill/>
        </p:spPr>
      </p:pic>
      <p:pic>
        <p:nvPicPr>
          <p:cNvPr id="8195" name="Picture 3" descr="C:\Users\user\AppData\Local\Microsoft\Windows\Temporary Internet Files\Content.IE5\ASORUGSO\MC90043383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799" y="3581400"/>
            <a:ext cx="2498725" cy="24987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Percentage of litter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Fast food waste:   33%</a:t>
            </a:r>
          </a:p>
          <a:p>
            <a:r>
              <a:rPr lang="en-US" dirty="0" smtClean="0"/>
              <a:t>Paper:   29%</a:t>
            </a:r>
          </a:p>
          <a:p>
            <a:r>
              <a:rPr lang="en-US" dirty="0" smtClean="0"/>
              <a:t>Aluminum:   28%</a:t>
            </a:r>
          </a:p>
          <a:p>
            <a:r>
              <a:rPr lang="en-US" dirty="0" smtClean="0"/>
              <a:t>Glass:   6%</a:t>
            </a:r>
          </a:p>
          <a:p>
            <a:r>
              <a:rPr lang="en-US" dirty="0" smtClean="0"/>
              <a:t>Plastic:    2%</a:t>
            </a:r>
          </a:p>
          <a:p>
            <a:r>
              <a:rPr lang="en-US" dirty="0" smtClean="0"/>
              <a:t>Other:   2%</a:t>
            </a:r>
          </a:p>
          <a:p>
            <a:pPr>
              <a:buNone/>
            </a:pPr>
            <a:r>
              <a:rPr lang="en-US" smtClean="0"/>
              <a:t>   </a:t>
            </a:r>
            <a:endParaRPr lang="en-US" dirty="0"/>
          </a:p>
        </p:txBody>
      </p:sp>
      <p:pic>
        <p:nvPicPr>
          <p:cNvPr id="5122" name="Picture 2" descr="C:\Users\user\AppData\Local\Microsoft\Windows\Temporary Internet Files\Content.IE5\Y33RUGJH\MC90044038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86000"/>
            <a:ext cx="2194560" cy="21945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Carrots and Sticks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fines that you need to pay for littering.</a:t>
            </a:r>
          </a:p>
          <a:p>
            <a:r>
              <a:rPr lang="en-US" dirty="0" smtClean="0"/>
              <a:t>In a state park the fines could be lots of dollars, but in other places it could be less money.</a:t>
            </a:r>
          </a:p>
          <a:p>
            <a:r>
              <a:rPr lang="en-US" dirty="0" smtClean="0"/>
              <a:t>Depending on how much litter, the fines may rise.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The rewards depend on how much trash each group picks up.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Always do your part!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hope this power point encouraged you to help pass the county cleaning group bill.</a:t>
            </a:r>
            <a:endParaRPr lang="en-US" dirty="0"/>
          </a:p>
        </p:txBody>
      </p:sp>
      <p:pic>
        <p:nvPicPr>
          <p:cNvPr id="1027" name="Picture 3" descr="C:\Users\user\AppData\Local\Microsoft\Windows\Temporary Internet Files\Content.IE5\Y33RUGJH\MP90043733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743200"/>
            <a:ext cx="3505200" cy="35018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118</TotalTime>
  <Words>271</Words>
  <Application>Microsoft Macintosh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Foundry</vt:lpstr>
      <vt:lpstr>County Cleaning Groups! </vt:lpstr>
      <vt:lpstr> </vt:lpstr>
      <vt:lpstr>.</vt:lpstr>
      <vt:lpstr>Slide 4</vt:lpstr>
      <vt:lpstr>Decomposing time</vt:lpstr>
      <vt:lpstr>Percentage of litter</vt:lpstr>
      <vt:lpstr> Carrots and Sticks</vt:lpstr>
      <vt:lpstr>Always do your part!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Christine Donohue</cp:lastModifiedBy>
  <cp:revision>20</cp:revision>
  <dcterms:created xsi:type="dcterms:W3CDTF">2012-05-02T01:12:48Z</dcterms:created>
  <dcterms:modified xsi:type="dcterms:W3CDTF">2012-05-02T01:13:37Z</dcterms:modified>
</cp:coreProperties>
</file>